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304" r:id="rId25"/>
    <p:sldId id="28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untdown" pitchFamily="82" charset="0"/>
      <p:regular r:id="rId32"/>
    </p:embeddedFont>
    <p:embeddedFont>
      <p:font typeface="Space Grotesk" pitchFamily="2" charset="77"/>
      <p:regular r:id="rId33"/>
      <p:bold r:id="rId34"/>
      <p:italic r:id="rId35"/>
      <p:boldItalic r:id="rId36"/>
    </p:embeddedFont>
    <p:embeddedFont>
      <p:font typeface="Space Grotesk Light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7"/>
    <p:restoredTop sz="94639"/>
  </p:normalViewPr>
  <p:slideViewPr>
    <p:cSldViewPr snapToGrid="0" snapToObjects="1">
      <p:cViewPr varScale="1">
        <p:scale>
          <a:sx n="179" d="100"/>
          <a:sy n="179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605268" y="1718131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25100"/>
            <a:ext cx="2854669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6522" y="1925100"/>
            <a:ext cx="2362256" cy="3218400"/>
          </a:xfrm>
        </p:spPr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40631" y="1925100"/>
            <a:ext cx="2087100" cy="3218400"/>
          </a:xfrm>
        </p:spPr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8" y="1125956"/>
            <a:ext cx="7122317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We recognize the advantages of striving to comply with Debris Mitigation rules. The effort creates more efficient spacecraft, promotes innovation, and minimizes risk of collisions.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Founder AMSAT, FCC 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/>
          <a:srcRect l="2498" r="22502"/>
          <a:stretch/>
        </p:blipFill>
        <p:spPr>
          <a:xfrm rot="5400000"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1" y="3250734"/>
            <a:ext cx="153843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</a:p>
          <a:p>
            <a:pPr lvl="0" algn="ctr"/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lvl="0" algn="ctr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</a:t>
            </a: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nshulmakkar@gmail.com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1159</Words>
  <Application>Microsoft Macintosh PowerPoint</Application>
  <PresentationFormat>On-screen Show (16:9)</PresentationFormat>
  <Paragraphs>152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Space Grotesk Light</vt:lpstr>
      <vt:lpstr>Calibri</vt:lpstr>
      <vt:lpstr>Countdown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96</cp:revision>
  <dcterms:modified xsi:type="dcterms:W3CDTF">2021-06-09T18:23:49Z</dcterms:modified>
</cp:coreProperties>
</file>